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71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5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D5727D-9FC4-4C40-8CD6-3E35569949A4}" v="24" dt="2025-03-24T21:18:58.5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D2DD6F-6D4A-49C8-AB3E-C4226FBB4278}" type="datetimeFigureOut">
              <a:rPr lang="en-GB" smtClean="0"/>
              <a:t>14/04/2025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3442F2-2788-4A85-AD3A-C5C301C9F7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3328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3442F2-2788-4A85-AD3A-C5C301C9F7B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792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7DDD16-2044-5773-FFF2-A4A8EAE5C0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34A54F-96FD-5CE3-AE73-579A64507D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4BDE57-C9C0-280F-F1B5-70C040AC9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0439-0CE8-49A4-803C-7799085A51EA}" type="datetimeFigureOut">
              <a:rPr lang="en-GB" smtClean="0"/>
              <a:t>14/04/2025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53A8C3-E04D-CFA3-F444-0ED81343C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34966-A450-9C06-1F19-91A22596F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78CF-5A3C-4A40-A796-86F773B80F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1576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CA621-B935-1FD1-62E5-276F9EA65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9F9BE2-13B8-04A5-CF0B-E2CEC4A4CB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6A6A40-91CE-17EE-95F1-C5DCDC3DA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0439-0CE8-49A4-803C-7799085A51EA}" type="datetimeFigureOut">
              <a:rPr lang="en-GB" smtClean="0"/>
              <a:t>14/04/2025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1FED8D-6E6D-946C-A205-907FC838A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BA1F9D-1FDA-40E9-DE00-EAB454AF3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78CF-5A3C-4A40-A796-86F773B80F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217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035E1C-A649-9E85-A9B2-DFC200911F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14C1C1-8AC0-EBF7-F517-FFBD548D30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CF5D6-933C-1FA2-4885-D3BDCF8E1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0439-0CE8-49A4-803C-7799085A51EA}" type="datetimeFigureOut">
              <a:rPr lang="en-GB" smtClean="0"/>
              <a:t>14/04/2025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2102AE-AC40-5039-DA0C-2231F3769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FFB913-1F4D-9036-63F5-61C05EDCB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78CF-5A3C-4A40-A796-86F773B80F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4386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3A2C6-206C-3E57-0F7B-D1C7222A2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AA895-3BFB-319F-A40B-D7C3D0DF0B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5FB41F-1316-2F2E-BC25-AA33046AB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0439-0CE8-49A4-803C-7799085A51EA}" type="datetimeFigureOut">
              <a:rPr lang="en-GB" smtClean="0"/>
              <a:t>14/04/2025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2A2C3-B407-3CD0-44AE-AD9DB1206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3562E-05AE-8C9B-7739-FFF517A0C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78CF-5A3C-4A40-A796-86F773B80F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940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F60A7-9F2F-7E4A-0A35-EA855EB29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3D1524-19BF-7DA4-042A-80CD522215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CDE912-2BFC-5367-1741-FBBE14573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0439-0CE8-49A4-803C-7799085A51EA}" type="datetimeFigureOut">
              <a:rPr lang="en-GB" smtClean="0"/>
              <a:t>14/04/2025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B2D02A-86E0-826B-47BD-30EB37332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6639D4-FA3B-38A3-9F07-2091EB0DC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78CF-5A3C-4A40-A796-86F773B80F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3540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CACE3-F91A-CC87-863E-7135EA52A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62B2C0-110E-D7B3-A4D0-0475EE60A2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5B5013-5A69-01D2-82EE-654E093DCB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753AC4-4F57-7F23-EF04-4A89687C7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0439-0CE8-49A4-803C-7799085A51EA}" type="datetimeFigureOut">
              <a:rPr lang="en-GB" smtClean="0"/>
              <a:t>14/04/2025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550BF-F8A9-0D4E-E3DC-001FF1B99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22038D-3E88-D0A0-DF5E-609F88DEC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78CF-5A3C-4A40-A796-86F773B80F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4603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A8AB4-7E56-3ECE-A147-AA79F5EE6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D7E35D-2CB2-56B1-6CD9-EA8E1A3E48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927F26-BD16-85B3-8AFC-36C3A6342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14E394-9A86-2736-6D0C-B695D4B5E6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4F8708-FDD3-A8EC-797F-7C3C35486B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C1CAECC-5565-D6AF-C0E8-AB53DD75F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0439-0CE8-49A4-803C-7799085A51EA}" type="datetimeFigureOut">
              <a:rPr lang="en-GB" smtClean="0"/>
              <a:t>14/04/2025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662F72-C02B-E967-057A-526837F26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7BD45E-F7B8-B47C-6A79-80A8D1DF4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78CF-5A3C-4A40-A796-86F773B80F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227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E54EE-8A8E-A8F1-F086-1D69E417A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5AA8B9-E951-6B6C-4863-DB02836BE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0439-0CE8-49A4-803C-7799085A51EA}" type="datetimeFigureOut">
              <a:rPr lang="en-GB" smtClean="0"/>
              <a:t>14/04/2025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BA3A73-FA54-DEDE-3AD0-C8172C6B9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A85295-C659-55FD-5CB2-7861555AD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78CF-5A3C-4A40-A796-86F773B80F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89141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676562-A1CB-7146-3197-E2D03236C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0439-0CE8-49A4-803C-7799085A51EA}" type="datetimeFigureOut">
              <a:rPr lang="en-GB" smtClean="0"/>
              <a:t>14/04/2025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14B759-DA6A-47FA-0BC0-463F48726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472944-8BA1-4DF8-DE22-255C16FC7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78CF-5A3C-4A40-A796-86F773B80F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5112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9A7536-D64F-0C80-C57C-7C2E9DFAD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A1393-ED13-E0CC-FF57-9863D1ED0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41038F-0F45-F0DE-8539-D1FDD3FE89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C1B569-9281-E1C7-8E43-ED0E588D5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0439-0CE8-49A4-803C-7799085A51EA}" type="datetimeFigureOut">
              <a:rPr lang="en-GB" smtClean="0"/>
              <a:t>14/04/2025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91B767-844C-AC96-6D3F-C6D0541B9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D107A6-F01D-8DAA-5382-7C70FCBBC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78CF-5A3C-4A40-A796-86F773B80F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63743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61CC2-C7CF-790A-DA51-6A80ABE61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FEF9DF-09C3-2B3F-7064-C4A14F9F6C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964437-C425-AEC7-5811-836C91FD60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DF19B5-4BAC-1248-07A8-A4A6B2333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E10439-0CE8-49A4-803C-7799085A51EA}" type="datetimeFigureOut">
              <a:rPr lang="en-GB" smtClean="0"/>
              <a:t>14/04/2025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898623-2902-A510-D788-60F129121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231DF0-7A9B-332A-DE68-507585245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5778CF-5A3C-4A40-A796-86F773B80F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0525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50959A-DA74-7551-D80D-B67EB0FCD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F39243-65FF-84DF-6693-3C1C5CF4A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1F4B2-5CE3-6F07-FD05-46BE7358CE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4E10439-0CE8-49A4-803C-7799085A51EA}" type="datetimeFigureOut">
              <a:rPr lang="en-GB" smtClean="0"/>
              <a:t>14/04/2025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A481D-D9B7-2ECC-549B-420D9B5960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049F9-D8A2-E281-96C1-6D6C006C4E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5778CF-5A3C-4A40-A796-86F773B80FA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67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6.png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5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audio" Target="../media/media6.m4a"/><Relationship Id="rId5" Type="http://schemas.microsoft.com/office/2007/relationships/media" Target="../media/media6.m4a"/><Relationship Id="rId10" Type="http://schemas.openxmlformats.org/officeDocument/2006/relationships/image" Target="../media/image3.png"/><Relationship Id="rId4" Type="http://schemas.openxmlformats.org/officeDocument/2006/relationships/audio" Target="../media/media5.m4a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D0E3A-B464-9626-C94F-45CF4F54C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6000" b="1" dirty="0">
                <a:solidFill>
                  <a:srgbClr val="00B050"/>
                </a:solidFill>
              </a:rPr>
              <a:t>School Information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216BF1-8165-2A44-D295-2E596DB92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313" y="2141537"/>
            <a:ext cx="2910591" cy="4351338"/>
          </a:xfrm>
          <a:ln w="12700">
            <a:solidFill>
              <a:schemeClr val="tx1"/>
            </a:solidFill>
          </a:ln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GB" dirty="0"/>
              <a:t>Please click the ‘speaker icon’ on each page to hear each question answered through a recording from our School SENCO.</a:t>
            </a:r>
          </a:p>
          <a:p>
            <a:pPr marL="0" indent="0" algn="ctr">
              <a:buNone/>
            </a:pPr>
            <a:r>
              <a:rPr lang="en-GB" dirty="0"/>
              <a:t>Made in conjunction with our SEN governor and a variety of parents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E55911-3063-5A26-8460-8871390BC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9659" y="5376051"/>
            <a:ext cx="3890786" cy="13747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8EAF42-40CA-F31B-36E6-76A1FD705A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1078" y="1557501"/>
            <a:ext cx="4420217" cy="4372585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9447C17-58AA-98E1-7B97-BB7573EAFF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82591" y="58832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0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89"/>
    </mc:Choice>
    <mc:Fallback xmlns="">
      <p:transition spd="slow" advTm="52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C3A4991-3197-DEF2-87DA-ADE115FC02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43467" y="1247986"/>
            <a:ext cx="10905066" cy="43620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83A0E7-605C-88A1-B2C4-15D06D40D9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9659" y="5376051"/>
            <a:ext cx="3890786" cy="1374703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A0DBD47-26AC-D1A2-8C13-C7A77CB78C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475452" y="3361764"/>
            <a:ext cx="1775012" cy="177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174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109"/>
    </mc:Choice>
    <mc:Fallback xmlns="">
      <p:transition spd="slow" advTm="59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5B1DC1-FA5D-2A14-7EAA-75090C54BE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43467" y="975360"/>
            <a:ext cx="10905066" cy="49072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45CDDF-7EC2-1BFA-06A6-C984469A03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9659" y="5376051"/>
            <a:ext cx="3890786" cy="1374703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487A90A-A63E-B943-FFED-622CEFF505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199" y="3635188"/>
            <a:ext cx="1866547" cy="186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81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130"/>
    </mc:Choice>
    <mc:Fallback xmlns="">
      <p:transition spd="slow" advTm="65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400704-C383-707D-E65E-DE12992BE7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43467" y="1070779"/>
            <a:ext cx="10905066" cy="47164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660A4B-EC60-51C7-493D-3809926F9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9659" y="5376051"/>
            <a:ext cx="3890786" cy="1374703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861A0B0-1FC8-3592-04CA-D621F5F9EE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60540" y="3428998"/>
            <a:ext cx="1658471" cy="165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29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89"/>
    </mc:Choice>
    <mc:Fallback xmlns="">
      <p:transition spd="slow" advTm="712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D055E-EE37-F655-64C2-89BAA40F3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714A01-53AA-4CE0-4447-F092127E87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8DA215-FBE2-F8F4-0A9C-111F487F6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675" y="229104"/>
            <a:ext cx="11416649" cy="30744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48CFA7-08AF-B33B-1F76-1EB8F4B2BC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9659" y="5376051"/>
            <a:ext cx="3890786" cy="13747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109D57-268A-7189-05A0-36E3F88420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149" y="3371040"/>
            <a:ext cx="6992512" cy="3379714"/>
          </a:xfrm>
          <a:prstGeom prst="rect">
            <a:avLst/>
          </a:prstGeom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B5EB3A1-2E3C-ECBD-18D8-A436C02BB0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3122" y="3364194"/>
            <a:ext cx="1583960" cy="158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55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768"/>
    </mc:Choice>
    <mc:Fallback xmlns="">
      <p:transition spd="slow" advTm="158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76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FCC10B-629C-8773-0F1E-E6C7C3D601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43467" y="1302512"/>
            <a:ext cx="10905066" cy="42529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BA9B59-8977-D798-077A-4A31228DC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9659" y="5376051"/>
            <a:ext cx="3890786" cy="1374703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682EFEB-AD90-2622-222A-4B64F880FC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525717" y="4248461"/>
            <a:ext cx="1132029" cy="113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441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5"/>
    </mc:Choice>
    <mc:Fallback xmlns="">
      <p:transition spd="slow" advTm="8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9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154638-4F5D-653B-EDE6-5E8FACDB34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43467" y="1111673"/>
            <a:ext cx="10905066" cy="46346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2810D62-FE2F-2DE1-D43F-B466D60894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9659" y="5376051"/>
            <a:ext cx="3890786" cy="1374703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A106AE1-8824-6196-6284-B25605381E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28682" y="3762022"/>
            <a:ext cx="1494020" cy="149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4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13"/>
    </mc:Choice>
    <mc:Fallback xmlns="">
      <p:transition spd="slow" advTm="40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AB2E2-A37B-CF9B-90FA-1E17D9D43E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D4C71E-980F-EA81-D8C5-0A65D41A1A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FB7E4B3-CA51-B791-0193-6E068E3CF7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555" y="133422"/>
            <a:ext cx="10936572" cy="6591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042BE22-A1FF-1E8A-F666-40A4A3A017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9659" y="5349875"/>
            <a:ext cx="3890786" cy="1374703"/>
          </a:xfrm>
          <a:prstGeom prst="rect">
            <a:avLst/>
          </a:prstGeom>
        </p:spPr>
      </p:pic>
      <p:pic>
        <p:nvPicPr>
          <p:cNvPr id="1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2CE49C0-4BC3-8076-5A77-A2296E58DB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76649" y="2929786"/>
            <a:ext cx="1582701" cy="158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2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26"/>
    </mc:Choice>
    <mc:Fallback xmlns="">
      <p:transition spd="slow" advTm="30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37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ED558-9B15-0440-738D-E78A9B5A3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FB962-AFF3-27C8-8D81-909CA832ED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58B990-323C-0408-12BA-7DFC303678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84" y="301416"/>
            <a:ext cx="10907432" cy="4534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4C6F10-4BE6-05B5-5B4D-BEF148386B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9659" y="5376051"/>
            <a:ext cx="3890786" cy="1374703"/>
          </a:xfrm>
          <a:prstGeom prst="rect">
            <a:avLst/>
          </a:prstGeom>
        </p:spPr>
      </p:pic>
      <p:pic>
        <p:nvPicPr>
          <p:cNvPr id="11" name="1 Recorded Sound">
            <a:hlinkClick r:id="" action="ppaction://media"/>
            <a:extLst>
              <a:ext uri="{FF2B5EF4-FFF2-40B4-BE49-F238E27FC236}">
                <a16:creationId xmlns:a16="http://schemas.microsoft.com/office/drawing/2014/main" id="{736E6756-BE59-C7CD-AB5F-270A74EDAE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17626" y="3124200"/>
            <a:ext cx="1327879" cy="132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22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860"/>
    </mc:Choice>
    <mc:Fallback xmlns="">
      <p:transition spd="slow" advTm="52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6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E82501-055F-CA28-1E3D-90DC19A52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80C2C-5744-A471-B18E-B1BE552486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951144-58BC-2E2D-6A64-9AA6D197C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525" y="230188"/>
            <a:ext cx="11160872" cy="34679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5071AA-34E2-42D4-0FC1-92217106D6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9659" y="5376051"/>
            <a:ext cx="3890786" cy="1374703"/>
          </a:xfrm>
          <a:prstGeom prst="rect">
            <a:avLst/>
          </a:prstGeom>
        </p:spPr>
      </p:pic>
      <p:pic>
        <p:nvPicPr>
          <p:cNvPr id="7" name="2 Recorded Sound">
            <a:hlinkClick r:id="" action="ppaction://media"/>
            <a:extLst>
              <a:ext uri="{FF2B5EF4-FFF2-40B4-BE49-F238E27FC236}">
                <a16:creationId xmlns:a16="http://schemas.microsoft.com/office/drawing/2014/main" id="{0A1809F4-AE64-27D6-6726-92A10ABD15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53670" y="4327939"/>
            <a:ext cx="2250141" cy="225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36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27"/>
    </mc:Choice>
    <mc:Fallback xmlns="">
      <p:transition spd="slow" advTm="56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379DC-196F-DAE3-424D-4D87C3A34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D8D167-D3DF-7B55-41A0-59C1F5D6F1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CD5B31-366A-D8CD-BEE4-44DB4D44D2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6126" y="405221"/>
            <a:ext cx="10907674" cy="43970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0EFDB5-0D4E-2FAF-DD1C-D22220058A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39659" y="5376051"/>
            <a:ext cx="3890786" cy="1374703"/>
          </a:xfrm>
          <a:prstGeom prst="rect">
            <a:avLst/>
          </a:prstGeom>
        </p:spPr>
      </p:pic>
      <p:pic>
        <p:nvPicPr>
          <p:cNvPr id="7" name="3 Recorded Sound">
            <a:hlinkClick r:id="" action="ppaction://media"/>
            <a:extLst>
              <a:ext uri="{FF2B5EF4-FFF2-40B4-BE49-F238E27FC236}">
                <a16:creationId xmlns:a16="http://schemas.microsoft.com/office/drawing/2014/main" id="{32CC60EE-FCD2-73F4-0CC0-1995F72C4B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8" name="3Recorded Sound">
            <a:hlinkClick r:id="" action="ppaction://media"/>
            <a:extLst>
              <a:ext uri="{FF2B5EF4-FFF2-40B4-BE49-F238E27FC236}">
                <a16:creationId xmlns:a16="http://schemas.microsoft.com/office/drawing/2014/main" id="{FEE7C81B-6C32-AC83-D8F7-BFA29913E8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1" name="4 Recorded Sound">
            <a:hlinkClick r:id="" action="ppaction://media"/>
            <a:extLst>
              <a:ext uri="{FF2B5EF4-FFF2-40B4-BE49-F238E27FC236}">
                <a16:creationId xmlns:a16="http://schemas.microsoft.com/office/drawing/2014/main" id="{1C7244C5-F74B-A8B0-FE19-B69E679C40E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21401" y="4842356"/>
            <a:ext cx="2061882" cy="206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55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585"/>
    </mc:Choice>
    <mc:Fallback xmlns="">
      <p:transition spd="slow" advTm="22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48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3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2846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58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11C3E-3048-1440-616A-4108F088A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65DE0-5FF4-0FF3-AA8B-322A5E2465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7CEBBB-BEDE-F054-5237-7D6B0EE1C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078" y="263306"/>
            <a:ext cx="10889722" cy="62118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788515-99CD-85B5-8FA9-D5E489B5B0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9659" y="5376051"/>
            <a:ext cx="3890786" cy="1374703"/>
          </a:xfrm>
          <a:prstGeom prst="rect">
            <a:avLst/>
          </a:prstGeom>
        </p:spPr>
      </p:pic>
      <p:pic>
        <p:nvPicPr>
          <p:cNvPr id="9" name="5 Recorded Sound">
            <a:hlinkClick r:id="" action="ppaction://media"/>
            <a:extLst>
              <a:ext uri="{FF2B5EF4-FFF2-40B4-BE49-F238E27FC236}">
                <a16:creationId xmlns:a16="http://schemas.microsoft.com/office/drawing/2014/main" id="{C10F1FA1-0438-2954-B3DB-3E3AD7DAEC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8578" y="4615430"/>
            <a:ext cx="2225634" cy="222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1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29"/>
    </mc:Choice>
    <mc:Fallback xmlns="">
      <p:transition spd="slow" advTm="25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19DCED-2733-EC04-B28B-8B190260CD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43467" y="961728"/>
            <a:ext cx="10905066" cy="49345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41287A-B8B4-D705-DC1B-A9B171A591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9659" y="5376051"/>
            <a:ext cx="3890786" cy="1374703"/>
          </a:xfrm>
          <a:prstGeom prst="rect">
            <a:avLst/>
          </a:prstGeom>
        </p:spPr>
      </p:pic>
      <p:pic>
        <p:nvPicPr>
          <p:cNvPr id="7" name="6 Recorded Sound">
            <a:hlinkClick r:id="" action="ppaction://media"/>
            <a:extLst>
              <a:ext uri="{FF2B5EF4-FFF2-40B4-BE49-F238E27FC236}">
                <a16:creationId xmlns:a16="http://schemas.microsoft.com/office/drawing/2014/main" id="{BB4DF3AA-D124-C7EF-CC00-B0973E0F49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85051" y="3428998"/>
            <a:ext cx="1463481" cy="146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0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816"/>
    </mc:Choice>
    <mc:Fallback xmlns="">
      <p:transition spd="slow" advTm="169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8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99A011-6707-44DC-AEA2-F7E9305555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43467" y="1029885"/>
            <a:ext cx="10905066" cy="47982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CAEB92-B1CB-6CA5-D09C-DB831CB295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9659" y="5376051"/>
            <a:ext cx="3890786" cy="1374703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90A2EF0-7A53-118E-FB80-AEED9EDF58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85051" y="3428998"/>
            <a:ext cx="1627095" cy="162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87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162"/>
    </mc:Choice>
    <mc:Fallback xmlns="">
      <p:transition spd="slow" advTm="139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1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27C18E-88B3-D899-5A0C-453B6408B0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91813" y="643466"/>
            <a:ext cx="9208374" cy="55710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799E77-C8F4-053F-66D6-14BF36C50D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9659" y="5376051"/>
            <a:ext cx="3890786" cy="1374703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69DDCE6-FEF8-DB21-8F33-2E7C8ED527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34375" y="4230230"/>
            <a:ext cx="1374702" cy="1374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90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110"/>
    </mc:Choice>
    <mc:Fallback xmlns="">
      <p:transition spd="slow" advTm="161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1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stick figures with words&#10;&#10;AI-generated content may be incorrect.">
            <a:extLst>
              <a:ext uri="{FF2B5EF4-FFF2-40B4-BE49-F238E27FC236}">
                <a16:creationId xmlns:a16="http://schemas.microsoft.com/office/drawing/2014/main" id="{781E41A4-F9E5-76CA-0D21-DF31A3860D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43467" y="1098042"/>
            <a:ext cx="10905066" cy="46619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0BC482-A45F-AE7B-FD6D-D93678FA2B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9659" y="5376051"/>
            <a:ext cx="3890786" cy="1374703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6FF7B2C-DA0D-DF19-F1B2-F0C3A8468A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85051" y="3428998"/>
            <a:ext cx="1463481" cy="146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518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270"/>
    </mc:Choice>
    <mc:Fallback xmlns="">
      <p:transition spd="slow" advTm="43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39</Words>
  <Application>Microsoft Office PowerPoint</Application>
  <PresentationFormat>Widescreen</PresentationFormat>
  <Paragraphs>4</Paragraphs>
  <Slides>16</Slides>
  <Notes>1</Notes>
  <HiddenSlides>0</HiddenSlides>
  <MMClips>18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Aptos</vt:lpstr>
      <vt:lpstr>Aptos Display</vt:lpstr>
      <vt:lpstr>Arial</vt:lpstr>
      <vt:lpstr>Office Theme</vt:lpstr>
      <vt:lpstr>School Information Report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Michelle Riley</dc:creator>
  <cp:lastModifiedBy>Sharon Mackenzie</cp:lastModifiedBy>
  <cp:revision>2</cp:revision>
  <dcterms:created xsi:type="dcterms:W3CDTF">2025-03-24T19:57:05Z</dcterms:created>
  <dcterms:modified xsi:type="dcterms:W3CDTF">2025-04-14T09:13:14Z</dcterms:modified>
</cp:coreProperties>
</file>