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5143500" type="screen16x9"/>
  <p:notesSz cx="6858000" cy="9144000"/>
  <p:embeddedFontLst>
    <p:embeddedFont>
      <p:font typeface="Cambria Math" panose="02040503050406030204" pitchFamily="18" charset="0"/>
      <p:regular r:id="rId31"/>
    </p:embeddedFont>
    <p:embeddedFont>
      <p:font typeface="Nunito Sans SemiBold" panose="020B0604020202020204" charset="0"/>
      <p:regular r:id="rId32"/>
      <p:bold r:id="rId33"/>
      <p:italic r:id="rId34"/>
      <p:boldItalic r:id="rId35"/>
    </p:embeddedFont>
    <p:embeddedFont>
      <p:font typeface="Nuni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71" autoAdjust="0"/>
  </p:normalViewPr>
  <p:slideViewPr>
    <p:cSldViewPr snapToGrid="0">
      <p:cViewPr varScale="1">
        <p:scale>
          <a:sx n="101" d="100"/>
          <a:sy n="101" d="100"/>
        </p:scale>
        <p:origin x="11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2022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11</a:t>
            </a:r>
            <a:r>
              <a:rPr lang="en-GB" baseline="30000" dirty="0"/>
              <a:t>th</a:t>
            </a:r>
            <a:r>
              <a:rPr lang="en-GB" dirty="0"/>
              <a:t> May and Thursday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11</a:t>
            </a:r>
            <a:r>
              <a:rPr lang="en-GB" baseline="30000" dirty="0"/>
              <a:t>th</a:t>
            </a:r>
            <a:r>
              <a:rPr lang="en-GB" dirty="0"/>
              <a:t> May</a:t>
            </a:r>
          </a:p>
          <a:p>
            <a:endParaRPr lang="en-GB" dirty="0"/>
          </a:p>
          <a:p>
            <a:r>
              <a:rPr lang="en-GB" dirty="0"/>
              <a:t>Paper 2: Reasoning (40 minutes) – Wednesday 11</a:t>
            </a:r>
            <a:r>
              <a:rPr lang="en-GB" baseline="30000" dirty="0"/>
              <a:t>th</a:t>
            </a:r>
            <a:r>
              <a:rPr lang="en-GB" dirty="0"/>
              <a:t> May</a:t>
            </a:r>
          </a:p>
          <a:p>
            <a:endParaRPr lang="en-GB" dirty="0"/>
          </a:p>
          <a:p>
            <a:r>
              <a:rPr lang="en-GB" dirty="0"/>
              <a:t>Paper 3: Reasoning (40 minutes) – Thursday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Talk to your child’s class teacher if you have any concerns rather than worry your child.</a:t>
            </a:r>
          </a:p>
          <a:p>
            <a:r>
              <a:rPr lang="en-GB" dirty="0"/>
              <a:t>Encourage your child to talk to </a:t>
            </a:r>
            <a:r>
              <a:rPr lang="en-GB" dirty="0" smtClean="0"/>
              <a:t>us about </a:t>
            </a:r>
            <a:r>
              <a:rPr lang="en-GB" dirty="0"/>
              <a:t>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endParaRPr lang="en-GB" dirty="0" smtClean="0"/>
          </a:p>
          <a:p>
            <a:r>
              <a:rPr lang="en-GB" dirty="0" smtClean="0"/>
              <a:t>Use </a:t>
            </a:r>
            <a:r>
              <a:rPr lang="en-GB" dirty="0" err="1" smtClean="0"/>
              <a:t>Mymaths</a:t>
            </a:r>
            <a:r>
              <a:rPr lang="en-GB" dirty="0" smtClean="0"/>
              <a:t> and </a:t>
            </a:r>
            <a:r>
              <a:rPr lang="en-GB" dirty="0" err="1" smtClean="0"/>
              <a:t>ttrockstarts</a:t>
            </a:r>
            <a:r>
              <a:rPr lang="en-GB" dirty="0" smtClean="0"/>
              <a:t>.</a:t>
            </a:r>
            <a:endParaRPr lang="en-GB" dirty="0"/>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endParaRPr lang="en-GB" dirty="0" smtClean="0"/>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a:t>
            </a:r>
            <a:r>
              <a:rPr lang="en-GB" dirty="0" smtClean="0"/>
              <a:t>most, we </a:t>
            </a:r>
            <a:r>
              <a:rPr lang="en-GB" dirty="0"/>
              <a:t>can take specific steps to help reassure them. </a:t>
            </a:r>
          </a:p>
          <a:p>
            <a:pPr marL="114300" indent="0">
              <a:buNone/>
            </a:pPr>
            <a:r>
              <a:rPr lang="en-GB" dirty="0" smtClean="0"/>
              <a:t>. </a:t>
            </a:r>
            <a:endParaRPr lang="en-GB" dirty="0"/>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1720</TotalTime>
  <Words>2895</Words>
  <Application>Microsoft Office PowerPoint</Application>
  <PresentationFormat>On-screen Show (16:9)</PresentationFormat>
  <Paragraphs>278</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Wingdings</vt:lpstr>
      <vt:lpstr>Cambria Math</vt:lpstr>
      <vt:lpstr>Nunito Sans Light</vt:lpstr>
      <vt:lpstr>Nunito Sans SemiBold</vt:lpstr>
      <vt:lpstr>Arial</vt:lpstr>
      <vt:lpstr>Nunito</vt:lpstr>
      <vt:lpstr>TSL</vt:lpstr>
      <vt:lpstr>  Year 6 SATs 2022 Presentation for Parents, Carers &amp; Guardians</vt:lpstr>
      <vt:lpstr>What are the SATs? </vt:lpstr>
      <vt:lpstr>When and how the SATs are completed</vt:lpstr>
      <vt:lpstr>Specific arrangements for SATs</vt:lpstr>
      <vt:lpstr>The results</vt:lpstr>
      <vt:lpstr>Spelling, Punctuation and Grammar: Monday 9th May</vt:lpstr>
      <vt:lpstr>Spelling, Punctuation and Grammar: Paper 1</vt:lpstr>
      <vt:lpstr>Spelling, Punctuation and Grammar: Paper 1</vt:lpstr>
      <vt:lpstr>Spelling, Punctuation and Grammar: Paper 2</vt:lpstr>
      <vt:lpstr>Reading: Tuesday 10th May </vt:lpstr>
      <vt:lpstr>Reading </vt:lpstr>
      <vt:lpstr>Reading </vt:lpstr>
      <vt:lpstr>Reading </vt:lpstr>
      <vt:lpstr>Reading </vt:lpstr>
      <vt:lpstr>Maths: Wednesday 11th May and Thursday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Andreea Ioja</dc:creator>
  <cp:lastModifiedBy>andreea ioja</cp:lastModifiedBy>
  <cp:revision>16</cp:revision>
  <dcterms:modified xsi:type="dcterms:W3CDTF">2022-02-08T13:24:22Z</dcterms:modified>
</cp:coreProperties>
</file>